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0.36799999999999999</c:v>
                </c:pt>
                <c:pt idx="1">
                  <c:v>0.63200000000000001</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3.937007874015748E-2</c:v>
                </c:pt>
                <c:pt idx="1">
                  <c:v>0</c:v>
                </c:pt>
                <c:pt idx="2">
                  <c:v>7.874015748031496E-3</c:v>
                </c:pt>
                <c:pt idx="3">
                  <c:v>0</c:v>
                </c:pt>
                <c:pt idx="4">
                  <c:v>7.874015748031496E-3</c:v>
                </c:pt>
                <c:pt idx="5">
                  <c:v>0.952755905511811</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7.0169582226445346</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0.79793704463925152</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0.50487315610002348</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0.14075486122343062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1.4694607042745531</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0.14075486122343062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0.50487315610002348</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5.1760184667512199E-2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7.0169582226445346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ROYAL VICTORIA INFIRMARY (40)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ROYAL VICTORIA INFIRMARY (40)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ROYAL VICTORIA INFIRMARY (40)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ROYAL VICTORIA INFIRMARY (40)</c:v>
                </c:pt>
              </c:strCache>
            </c:strRef>
          </c:cat>
          <c:val>
            <c:numRef>
              <c:f>Sheet1!$G$2:$G$3</c:f>
              <c:numCache>
                <c:formatCode>0.0;;</c:formatCode>
                <c:ptCount val="2"/>
                <c:pt idx="0">
                  <c:v>7.9299934112960866</c:v>
                </c:pt>
                <c:pt idx="1">
                  <c:v>7.9208316840988768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ROYAL VICTORIA INFIRMARY (40)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ROYAL VICTORIA INFIRMARY (40)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ROYAL VICTORIA INFIRMARY (40)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2.0700065887039134</c:v>
                </c:pt>
                <c:pt idx="1">
                  <c:v>2.0791683159011232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ROYAL VICTORIA INFIRMARY (70)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ROYAL VICTORIA INFIRMARY (70)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ROYAL VICTORIA INFIRMARY (70)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ROYAL VICTORIA INFIRMARY (70)</c:v>
                </c:pt>
              </c:strCache>
            </c:strRef>
          </c:cat>
          <c:val>
            <c:numRef>
              <c:f>Sheet1!$G$2:$G$3</c:f>
              <c:numCache>
                <c:formatCode>0.0;;</c:formatCode>
                <c:ptCount val="2"/>
                <c:pt idx="0">
                  <c:v>8.7874147522733956</c:v>
                </c:pt>
                <c:pt idx="1">
                  <c:v>8.7735303615905078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ROYAL VICTORIA INFIRMARY (70)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ROYAL VICTORIA INFIRMARY (70)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ROYAL VICTORIA INFIRMARY (70)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1.2125852477266044</c:v>
                </c:pt>
                <c:pt idx="1">
                  <c:v>1.2264696384094922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ROYAL VICTORIA INFIRMARY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ROYAL VICTORIA INFIRMARY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ROYAL VICTORIA INFIRMARY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ROYAL VICTORIA INFIRMARY (88)</c:v>
                </c:pt>
              </c:strCache>
            </c:strRef>
          </c:cat>
          <c:val>
            <c:numRef>
              <c:f>Sheet1!$G$2:$G$3</c:f>
              <c:numCache>
                <c:formatCode>0.0;;</c:formatCode>
                <c:ptCount val="2"/>
                <c:pt idx="0">
                  <c:v>9.23815373889183</c:v>
                </c:pt>
                <c:pt idx="1">
                  <c:v>9.233569281538518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ROYAL VICTORIA INFIRMARY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ROYAL VICTORIA INFIRMARY (88)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ROYAL VICTORIA INFIRMARY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0.76184626110817</c:v>
                </c:pt>
                <c:pt idx="1">
                  <c:v>0.76643071846148203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ROYAL VICTORIA INFIRMARY (87)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ROYAL VICTORIA INFIRMARY (87)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ROYAL VICTORIA INFIRMARY (87)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ROYAL VICTORIA INFIRMARY (87)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ROYAL VICTORIA INFIRMARY (87)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ROYAL VICTORIA INFIRMARY (87)</c:v>
                </c:pt>
              </c:strCache>
            </c:strRef>
          </c:cat>
          <c:val>
            <c:numRef>
              <c:f>Sheet1!$I$2:$I$3</c:f>
              <c:numCache>
                <c:formatCode>0.0;;</c:formatCode>
                <c:ptCount val="2"/>
                <c:pt idx="0">
                  <c:v>8.6362169521825844</c:v>
                </c:pt>
                <c:pt idx="1">
                  <c:v>8.6285737039009192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ROYAL VICTORIA INFIRMARY (87)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1.3637830478174156</c:v>
                </c:pt>
                <c:pt idx="1">
                  <c:v>1.3714262960990808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Sheet1!$G$2:$G$3</c:f>
              <c:numCache>
                <c:formatCode>0.0;;</c:formatCode>
                <c:ptCount val="2"/>
                <c:pt idx="0">
                  <c:v>9.7506166963889189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Sheet1!$H$2:$H$3</c:f>
              <c:numCache>
                <c:formatCode>0.0;;</c:formatCode>
                <c:ptCount val="2"/>
                <c:pt idx="0">
                  <c:v>0</c:v>
                </c:pt>
                <c:pt idx="1">
                  <c:v>9.7484590090337893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0.24938330361108108</c:v>
                </c:pt>
                <c:pt idx="1">
                  <c:v>0.25154099096621074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Sheet1!$G$2:$G$3</c:f>
              <c:numCache>
                <c:formatCode>0.0;;</c:formatCode>
                <c:ptCount val="2"/>
                <c:pt idx="0">
                  <c:v>0</c:v>
                </c:pt>
                <c:pt idx="1">
                  <c:v>9.4643985241100204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Sheet1!$H$2:$H$3</c:f>
              <c:numCache>
                <c:formatCode>0.0;;</c:formatCode>
                <c:ptCount val="2"/>
                <c:pt idx="0">
                  <c:v>9.4689046946462199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0.53109530535378013</c:v>
                </c:pt>
                <c:pt idx="1">
                  <c:v>0.53560147588997964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0.28448275862068972</c:v>
                </c:pt>
                <c:pt idx="1">
                  <c:v>0.71551724137931028</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Sheet1!$G$2:$G$3</c:f>
              <c:numCache>
                <c:formatCode>0.0;;</c:formatCode>
                <c:ptCount val="2"/>
                <c:pt idx="0">
                  <c:v>8.4598148916438891</c:v>
                </c:pt>
                <c:pt idx="1">
                  <c:v>8.4423988841193864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1.5401851083561109</c:v>
                </c:pt>
                <c:pt idx="1">
                  <c:v>1.5576011158806136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ROYAL VICTORIA INFIRMARY (76)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ROYAL VICTORIA INFIRMARY (76)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ROYAL VICTORIA INFIRMARY (76)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ROYAL VICTORIA INFIRMARY (76)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ROYAL VICTORIA INFIRMARY (76)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ROYAL VICTORIA INFIRMARY (76)</c:v>
                </c:pt>
              </c:strCache>
            </c:strRef>
          </c:cat>
          <c:val>
            <c:numRef>
              <c:f>Sheet1!$I$2:$I$3</c:f>
              <c:numCache>
                <c:formatCode>0.0;;</c:formatCode>
                <c:ptCount val="2"/>
                <c:pt idx="0">
                  <c:v>9.1886630408504484</c:v>
                </c:pt>
                <c:pt idx="1">
                  <c:v>9.1814737016649186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ROYAL VICTORIA INFIRMARY (76)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0.81133695914955162</c:v>
                </c:pt>
                <c:pt idx="1">
                  <c:v>0.81852629833508139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Sheet1!$I$2:$I$3</c:f>
              <c:numCache>
                <c:formatCode>0.0;;</c:formatCode>
                <c:ptCount val="2"/>
                <c:pt idx="0">
                  <c:v>9.2798746344496852</c:v>
                </c:pt>
                <c:pt idx="1">
                  <c:v>9.3278255386389191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ROYAL VICTORIA INFIRMARY (119)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0.72012536555031481</c:v>
                </c:pt>
                <c:pt idx="1">
                  <c:v>0.67217446136108094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Sheet1!$I$2:$I$3</c:f>
              <c:numCache>
                <c:formatCode>0.0;;</c:formatCode>
                <c:ptCount val="2"/>
                <c:pt idx="0">
                  <c:v>9.1739726257734731</c:v>
                </c:pt>
                <c:pt idx="1">
                  <c:v>9.1892245576509399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0.82602737422652694</c:v>
                </c:pt>
                <c:pt idx="1">
                  <c:v>0.81077544234906007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Sheet1!$H$2:$H$3</c:f>
              <c:numCache>
                <c:formatCode>0.0;;</c:formatCode>
                <c:ptCount val="2"/>
                <c:pt idx="0">
                  <c:v>9.5634504208425515</c:v>
                </c:pt>
                <c:pt idx="1">
                  <c:v>9.5839521410115669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0.43654957915744852</c:v>
                </c:pt>
                <c:pt idx="1">
                  <c:v>0.41604785898843311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THE ROYAL VICTORIA INFIRMARY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THE ROYAL VICTORIA INFIRMARY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THE ROYAL VICTORIA INFIRMARY (120)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THE ROYAL VICTORIA INFIRMARY (120)</c:v>
                </c:pt>
              </c:strCache>
            </c:strRef>
          </c:cat>
          <c:val>
            <c:numRef>
              <c:f>Sheet1!$G$2:$G$3</c:f>
              <c:numCache>
                <c:formatCode>0.0;;</c:formatCode>
                <c:ptCount val="2"/>
                <c:pt idx="0">
                  <c:v>9.0916971884889914</c:v>
                </c:pt>
                <c:pt idx="1">
                  <c:v>9.1047433512897875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THE ROYAL VICTORIA INFIRMARY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THE ROYAL VICTORIA INFIRMARY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THE ROYAL VICTORIA INFIRMARY (120)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0.90830281151100856</c:v>
                </c:pt>
                <c:pt idx="1">
                  <c:v>0.89525664871021249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Sheet1!$G$2:$G$3</c:f>
              <c:numCache>
                <c:formatCode>0.0;;</c:formatCode>
                <c:ptCount val="2"/>
                <c:pt idx="0">
                  <c:v>9.3997561877858473</c:v>
                </c:pt>
                <c:pt idx="1">
                  <c:v>9.417231472729874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0.60024381221415268</c:v>
                </c:pt>
                <c:pt idx="1">
                  <c:v>0.58276852727012596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Sheet1!$I$2:$I$3</c:f>
              <c:numCache>
                <c:formatCode>0.0;;</c:formatCode>
                <c:ptCount val="2"/>
                <c:pt idx="0">
                  <c:v>9.2641234530535375</c:v>
                </c:pt>
                <c:pt idx="1">
                  <c:v>9.2809127580324855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0.73587654694646254</c:v>
                </c:pt>
                <c:pt idx="1">
                  <c:v>0.7190872419675145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THE ROYAL VICTORIA INFIRMARY (106)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THE ROYAL VICTORIA INFIRMARY (106)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THE ROYAL VICTORIA INFIRMARY (106)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THE ROYAL VICTORIA INFIRMARY (106)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THE ROYAL VICTORIA INFIRMARY (106)</c:v>
                </c:pt>
              </c:strCache>
            </c:strRef>
          </c:cat>
          <c:val>
            <c:numRef>
              <c:f>Sheet1!$H$2:$H$3</c:f>
              <c:numCache>
                <c:formatCode>0.0;;</c:formatCode>
                <c:ptCount val="2"/>
                <c:pt idx="0">
                  <c:v>7.2815844765012683</c:v>
                </c:pt>
                <c:pt idx="1">
                  <c:v>7.2836616392362163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THE ROYAL VICTORIA INFIRMARY (106)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THE ROYAL VICTORIA INFIRMARY (106)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2.7184155234987317</c:v>
                </c:pt>
                <c:pt idx="1">
                  <c:v>2.7163383607637837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Sheet1!$G$2:$G$3</c:f>
              <c:numCache>
                <c:formatCode>0.0;;</c:formatCode>
                <c:ptCount val="2"/>
                <c:pt idx="0">
                  <c:v>7.7217736005201436</c:v>
                </c:pt>
                <c:pt idx="1">
                  <c:v>7.7354629441282174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2.2782263994798564</c:v>
                </c:pt>
                <c:pt idx="1">
                  <c:v>2.2645370558717826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7</c:v>
                </c:pt>
                <c:pt idx="2">
                  <c:v>4</c:v>
                </c:pt>
                <c:pt idx="3">
                  <c:v>45</c:v>
                </c:pt>
                <c:pt idx="6">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Sheet1!$G$2:$G$3</c:f>
              <c:numCache>
                <c:formatCode>0.0;;</c:formatCode>
                <c:ptCount val="2"/>
                <c:pt idx="0">
                  <c:v>9.3795954398708634</c:v>
                </c:pt>
                <c:pt idx="1">
                  <c:v>9.3963579980991749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0.62040456012913658</c:v>
                </c:pt>
                <c:pt idx="1">
                  <c:v>0.60364200190082506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Sheet1!$G$2:$G$3</c:f>
              <c:numCache>
                <c:formatCode>0.0;;</c:formatCode>
                <c:ptCount val="2"/>
                <c:pt idx="0">
                  <c:v>6.8410663841807908</c:v>
                </c:pt>
                <c:pt idx="1">
                  <c:v>6.8259448341588422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3.1589336158192092</c:v>
                </c:pt>
                <c:pt idx="1">
                  <c:v>3.1740551658411578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Sheet1!$I$2:$I$3</c:f>
              <c:numCache>
                <c:formatCode>0.0;;</c:formatCode>
                <c:ptCount val="2"/>
                <c:pt idx="0">
                  <c:v>8.5410641869880948</c:v>
                </c:pt>
                <c:pt idx="1">
                  <c:v>8.5574861484276159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ROYAL VICTORIA INFIRMARY (116)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1.4589358130119052</c:v>
                </c:pt>
                <c:pt idx="1">
                  <c:v>1.4425138515723841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Sheet1!$G$2:$G$3</c:f>
              <c:numCache>
                <c:formatCode>0.0;;</c:formatCode>
                <c:ptCount val="2"/>
                <c:pt idx="0">
                  <c:v>8.0061554404844681</c:v>
                </c:pt>
                <c:pt idx="1">
                  <c:v>8.0385256752576755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THE ROYAL VICTORIA INFIRMARY (123)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1.9938445595155319</c:v>
                </c:pt>
                <c:pt idx="1">
                  <c:v>1.9614743247423245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Sheet1!$G$2:$G$3</c:f>
              <c:numCache>
                <c:formatCode>0.0;;</c:formatCode>
                <c:ptCount val="2"/>
                <c:pt idx="0">
                  <c:v>8.7404223836427217</c:v>
                </c:pt>
                <c:pt idx="1">
                  <c:v>8.7508818880799311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ROYAL VICTORIA INFIRMARY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1.2595776163572783</c:v>
                </c:pt>
                <c:pt idx="1">
                  <c:v>1.2491181119200689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THE ROYAL VICTORIA INFIRMARY (121)</c:v>
                </c:pt>
              </c:strCache>
            </c:strRef>
          </c:cat>
          <c:val>
            <c:numRef>
              <c:f>Sheet1!$D$2:$D$3</c:f>
              <c:numCache>
                <c:formatCode>0.0;;</c:formatCode>
                <c:ptCount val="2"/>
                <c:pt idx="0">
                  <c:v>2.711691319197032</c:v>
                </c:pt>
                <c:pt idx="1">
                  <c:v>2.7197712329426111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THE ROYAL VICTORIA INFIRMARY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THE ROYAL VICTORIA INFIRMARY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THE ROYAL VICTORIA INFIRMARY (121)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THE ROYAL VICTORIA INFIRMARY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THE ROYAL VICTORIA INFIRMARY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THE ROYAL VICTORIA INFIRMARY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7.2883086808029685</c:v>
                </c:pt>
                <c:pt idx="1">
                  <c:v>7.2802287670573893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ROYAL VICTORIA INFIRMARY (112)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ROYAL VICTORIA INFIRMARY (112)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ROYAL VICTORIA INFIRMARY (112)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ROYAL VICTORIA INFIRMARY (112)</c:v>
                </c:pt>
              </c:strCache>
            </c:strRef>
          </c:cat>
          <c:val>
            <c:numRef>
              <c:f>Sheet1!$G$2:$G$3</c:f>
              <c:numCache>
                <c:formatCode>0.0;;</c:formatCode>
                <c:ptCount val="2"/>
                <c:pt idx="0">
                  <c:v>8.3933586216907159</c:v>
                </c:pt>
                <c:pt idx="1">
                  <c:v>8.407788179890801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ROYAL VICTORIA INFIRMARY (112)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ROYAL VICTORIA INFIRMARY (112)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ROYAL VICTORIA INFIRMARY (112)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1.6066413783092841</c:v>
                </c:pt>
                <c:pt idx="1">
                  <c:v>1.592211820109199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7.596116132618091</c:v>
                </c:pt>
                <c:pt idx="1">
                  <c:v>5.8142658946740404</c:v>
                </c:pt>
                <c:pt idx="2">
                  <c:v>7.1661642450204539</c:v>
                </c:pt>
                <c:pt idx="3">
                  <c:v>7.7511467955094986</c:v>
                </c:pt>
                <c:pt idx="4">
                  <c:v>6.4526836701396899</c:v>
                </c:pt>
                <c:pt idx="5">
                  <c:v>7.1927198851881533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7.2142986197744543</c:v>
                </c:pt>
                <c:pt idx="1">
                  <c:v>7.989141925412393</c:v>
                </c:pt>
                <c:pt idx="2">
                  <c:v>7.698724899063377</c:v>
                </c:pt>
                <c:pt idx="3">
                  <c:v>7.4622435686819681</c:v>
                </c:pt>
                <c:pt idx="4">
                  <c:v>7.7356250018957367</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8.7354589506318767</c:v>
                </c:pt>
                <c:pt idx="1">
                  <c:v>8.9241973030131998</c:v>
                </c:pt>
                <c:pt idx="2">
                  <c:v>9.0247176611620095</c:v>
                </c:pt>
                <c:pt idx="3">
                  <c:v>8.4339364737375107</c:v>
                </c:pt>
                <c:pt idx="4">
                  <c:v>8.3785362338213272</c:v>
                </c:pt>
                <c:pt idx="5">
                  <c:v>8.0889711887732432</c:v>
                </c:pt>
                <c:pt idx="6">
                  <c:v>9.0975141754844184</c:v>
                </c:pt>
                <c:pt idx="7">
                  <c:v>9.1478101766742359</c:v>
                </c:pt>
                <c:pt idx="8">
                  <c:v>9.2082879861449118</c:v>
                </c:pt>
                <c:pt idx="9">
                  <c:v>9.1984943294700727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50</c:v>
                </c:pt>
                <c:pt idx="2">
                  <c:v>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7.2609763181820117</c:v>
                </c:pt>
                <c:pt idx="1">
                  <c:v>7.314878035346748</c:v>
                </c:pt>
                <c:pt idx="2">
                  <c:v>8.5188496515033325</c:v>
                </c:pt>
                <c:pt idx="3">
                  <c:v>8.5474865131299413</c:v>
                </c:pt>
                <c:pt idx="4">
                  <c:v>9.3555516202346478</c:v>
                </c:pt>
                <c:pt idx="5">
                  <c:v>8.5325879079149409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9.0648022427140287</c:v>
                </c:pt>
                <c:pt idx="1">
                  <c:v>9.3496434788764677</c:v>
                </c:pt>
                <c:pt idx="2">
                  <c:v>9.3021285826108944</c:v>
                </c:pt>
                <c:pt idx="3">
                  <c:v>9.2984211410222262</c:v>
                </c:pt>
                <c:pt idx="4">
                  <c:v>9.1397963112627529</c:v>
                </c:pt>
                <c:pt idx="5">
                  <c:v>9.0508012953985943</c:v>
                </c:pt>
                <c:pt idx="6">
                  <c:v>9.4515709763964235</c:v>
                </c:pt>
                <c:pt idx="7">
                  <c:v>9.3762160432834118</c:v>
                </c:pt>
                <c:pt idx="8">
                  <c:v>9.3758156522743228</c:v>
                </c:pt>
                <c:pt idx="9">
                  <c:v>9.5252770051594382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8.5053812103886628</c:v>
                </c:pt>
                <c:pt idx="1">
                  <c:v>8.7298758988399143</c:v>
                </c:pt>
                <c:pt idx="2">
                  <c:v>8.8213072436114057</c:v>
                </c:pt>
                <c:pt idx="3">
                  <c:v>8.7019639125104007</c:v>
                </c:pt>
                <c:pt idx="4">
                  <c:v>8.7977883536011934</c:v>
                </c:pt>
                <c:pt idx="5">
                  <c:v>8.4494699280487566</c:v>
                </c:pt>
                <c:pt idx="6">
                  <c:v>9.0284491229046324</c:v>
                </c:pt>
                <c:pt idx="7">
                  <c:v>8.7303756048231023</c:v>
                </c:pt>
                <c:pt idx="8">
                  <c:v>8.6551943066359929</c:v>
                </c:pt>
                <c:pt idx="9">
                  <c:v>8.8545327689659992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7.8667923322174884</c:v>
                </c:pt>
                <c:pt idx="1">
                  <c:v>9.1216188401102354</c:v>
                </c:pt>
                <c:pt idx="2">
                  <c:v>8.5670774882311331</c:v>
                </c:pt>
                <c:pt idx="3">
                  <c:v>9.1784973059890529</c:v>
                </c:pt>
                <c:pt idx="4">
                  <c:v>9.0556965442764579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8.9940261733932818</c:v>
                </c:pt>
                <c:pt idx="1">
                  <c:v>8.4499507244839567</c:v>
                </c:pt>
                <c:pt idx="2">
                  <c:v>8.8495840196083915</c:v>
                </c:pt>
                <c:pt idx="3">
                  <c:v>8.8789677248668948</c:v>
                </c:pt>
                <c:pt idx="4">
                  <c:v>8.9560512214613581</c:v>
                </c:pt>
                <c:pt idx="5">
                  <c:v>9.1360984633340543</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9.3668050820476019</c:v>
                </c:pt>
                <c:pt idx="1">
                  <c:v>9.2350967864333882</c:v>
                </c:pt>
                <c:pt idx="2">
                  <c:v>9.6477675332130914</c:v>
                </c:pt>
                <c:pt idx="3">
                  <c:v>9.4785181555063005</c:v>
                </c:pt>
                <c:pt idx="4">
                  <c:v>9.5698237841502145</c:v>
                </c:pt>
                <c:pt idx="5">
                  <c:v>9.225711120464485</c:v>
                </c:pt>
                <c:pt idx="6">
                  <c:v>9.6136927782082591</c:v>
                </c:pt>
                <c:pt idx="7">
                  <c:v>9.2081048308610711</c:v>
                </c:pt>
                <c:pt idx="8">
                  <c:v>9.4487209216386461</c:v>
                </c:pt>
                <c:pt idx="9">
                  <c:v>9.7979902149614624</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9.2033632684851749</c:v>
                </c:pt>
                <c:pt idx="1">
                  <c:v>8.4665405979807513</c:v>
                </c:pt>
                <c:pt idx="2">
                  <c:v>8.6392856061981362</c:v>
                </c:pt>
                <c:pt idx="3">
                  <c:v>8.8981248619321676</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8.0645850974795099</c:v>
                </c:pt>
                <c:pt idx="1">
                  <c:v>6.7121813411537614</c:v>
                </c:pt>
                <c:pt idx="2">
                  <c:v>8.0482210238848264</c:v>
                </c:pt>
                <c:pt idx="3">
                  <c:v>7.5494219670122531</c:v>
                </c:pt>
                <c:pt idx="4">
                  <c:v>7.209932332052178</c:v>
                </c:pt>
                <c:pt idx="5">
                  <c:v>7.4124866337221844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9.0833552273940636</c:v>
                </c:pt>
                <c:pt idx="1">
                  <c:v>9.1672239202655064</c:v>
                </c:pt>
                <c:pt idx="2">
                  <c:v>9.0543127805489032</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9.6162412078209378</c:v>
                </c:pt>
                <c:pt idx="1">
                  <c:v>9.109747678133143</c:v>
                </c:pt>
                <c:pt idx="2">
                  <c:v>9.5043983301157251</c:v>
                </c:pt>
                <c:pt idx="3">
                  <c:v>9.7067400291791905</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8.5410641869880948</c:v>
                </c:pt>
                <c:pt idx="1">
                  <c:v>8.6362169521825844</c:v>
                </c:pt>
                <c:pt idx="2">
                  <c:v>9.1886630408504484</c:v>
                </c:pt>
                <c:pt idx="3">
                  <c:v>7.2815844765012683</c:v>
                </c:pt>
                <c:pt idx="4">
                  <c:v>7.1403204587730844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7.3779482299368047</c:v>
                </c:pt>
                <c:pt idx="1">
                  <c:v>7.6157576160164524</c:v>
                </c:pt>
                <c:pt idx="2">
                  <c:v>8.218515046342775</c:v>
                </c:pt>
                <c:pt idx="3">
                  <c:v>6.4440929810136076</c:v>
                </c:pt>
                <c:pt idx="4">
                  <c:v>6.4034667413244577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8.0699094665652851</c:v>
                </c:pt>
                <c:pt idx="1">
                  <c:v>8.4913209508137335</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8.5360066430010253</c:v>
                </c:pt>
                <c:pt idx="1">
                  <c:v>8.463581016895807</c:v>
                </c:pt>
                <c:pt idx="2">
                  <c:v>9.0382763514471609</c:v>
                </c:pt>
                <c:pt idx="3">
                  <c:v>8.9915727345119887</c:v>
                </c:pt>
                <c:pt idx="4">
                  <c:v>9.3415061193911608</c:v>
                </c:pt>
                <c:pt idx="5">
                  <c:v>8.913210237206064</c:v>
                </c:pt>
                <c:pt idx="6">
                  <c:v>8.9133889866019178</c:v>
                </c:pt>
                <c:pt idx="7">
                  <c:v>8.9892705118935261</c:v>
                </c:pt>
                <c:pt idx="8">
                  <c:v>9.1732934330875118</c:v>
                </c:pt>
                <c:pt idx="9">
                  <c:v>8.7874147522733956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6.6841179895642462</c:v>
                </c:pt>
                <c:pt idx="1">
                  <c:v>7.0250842348374078</c:v>
                </c:pt>
                <c:pt idx="2">
                  <c:v>6.9102357787492634</c:v>
                </c:pt>
                <c:pt idx="3">
                  <c:v>7.9299934112960866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8.1446216031063443</c:v>
                </c:pt>
                <c:pt idx="1">
                  <c:v>8.4408709914092146</c:v>
                </c:pt>
                <c:pt idx="2">
                  <c:v>8.6362169521825844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9.3828167677534147</c:v>
                </c:pt>
                <c:pt idx="1">
                  <c:v>9.23815373889183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9.7728271700239588</c:v>
                </c:pt>
                <c:pt idx="1">
                  <c:v>9.5669722858129163</c:v>
                </c:pt>
                <c:pt idx="2">
                  <c:v>9.6465768418023305</c:v>
                </c:pt>
                <c:pt idx="3">
                  <c:v>9.8359716716684904</c:v>
                </c:pt>
                <c:pt idx="4">
                  <c:v>9.7621992086231657</c:v>
                </c:pt>
                <c:pt idx="5">
                  <c:v>8.464711560327995</c:v>
                </c:pt>
                <c:pt idx="6">
                  <c:v>9.4701907163680819</c:v>
                </c:pt>
                <c:pt idx="7">
                  <c:v>9.6538895780120431</c:v>
                </c:pt>
                <c:pt idx="8">
                  <c:v>9.4732547372375482</c:v>
                </c:pt>
                <c:pt idx="9">
                  <c:v>9.7506166963889189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8.0485782628544467</c:v>
                </c:pt>
                <c:pt idx="1">
                  <c:v>8.6106140287714812</c:v>
                </c:pt>
                <c:pt idx="2">
                  <c:v>8.981142295430935</c:v>
                </c:pt>
                <c:pt idx="3">
                  <c:v>8.353726701713942</c:v>
                </c:pt>
                <c:pt idx="4">
                  <c:v>8.3056292853792648</c:v>
                </c:pt>
                <c:pt idx="5">
                  <c:v>7.9237200505830314</c:v>
                </c:pt>
                <c:pt idx="6">
                  <c:v>8.2336074410054074</c:v>
                </c:pt>
                <c:pt idx="7">
                  <c:v>8.4598148916438891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8.9487323978179649</c:v>
                </c:pt>
                <c:pt idx="1">
                  <c:v>9.3118888356867178</c:v>
                </c:pt>
                <c:pt idx="2">
                  <c:v>9.5471401822248811</c:v>
                </c:pt>
                <c:pt idx="3">
                  <c:v>9.5303440023166495</c:v>
                </c:pt>
                <c:pt idx="4">
                  <c:v>9.7350953677451315</c:v>
                </c:pt>
                <c:pt idx="5">
                  <c:v>9.2558528400736897</c:v>
                </c:pt>
                <c:pt idx="6">
                  <c:v>9.3125821975571395</c:v>
                </c:pt>
                <c:pt idx="7">
                  <c:v>8.9953173922286691</c:v>
                </c:pt>
                <c:pt idx="8">
                  <c:v>9.2551499858037296</c:v>
                </c:pt>
                <c:pt idx="9">
                  <c:v>9.4689046946462199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9.5981410572992232</c:v>
                </c:pt>
                <c:pt idx="1">
                  <c:v>9.0365363652069899</c:v>
                </c:pt>
                <c:pt idx="2">
                  <c:v>9.1900989859497102</c:v>
                </c:pt>
                <c:pt idx="3">
                  <c:v>9.002305734126999</c:v>
                </c:pt>
                <c:pt idx="4">
                  <c:v>8.9447122977753786</c:v>
                </c:pt>
                <c:pt idx="5">
                  <c:v>9.2798746344496852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8.992845771745138</c:v>
                </c:pt>
                <c:pt idx="1">
                  <c:v>8.7309773029318265</c:v>
                </c:pt>
                <c:pt idx="2">
                  <c:v>8.9767320525911938</c:v>
                </c:pt>
                <c:pt idx="3">
                  <c:v>8.5698669922481923</c:v>
                </c:pt>
                <c:pt idx="4">
                  <c:v>9.6433917398148097</c:v>
                </c:pt>
                <c:pt idx="5">
                  <c:v>8.1621833281483998</c:v>
                </c:pt>
                <c:pt idx="6">
                  <c:v>8.818518175255349</c:v>
                </c:pt>
                <c:pt idx="7">
                  <c:v>8.6226591694300154</c:v>
                </c:pt>
                <c:pt idx="8">
                  <c:v>8.7360007254013112</c:v>
                </c:pt>
                <c:pt idx="9">
                  <c:v>9.1886630408504484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2.711691319197032</c:v>
                </c:pt>
                <c:pt idx="1">
                  <c:v>7.4670625327048983</c:v>
                </c:pt>
                <c:pt idx="2">
                  <c:v>6.5829344801757177</c:v>
                </c:pt>
                <c:pt idx="3">
                  <c:v>8.8074949388768857</c:v>
                </c:pt>
                <c:pt idx="4">
                  <c:v>7.2436100053935499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8.3665113289442026</c:v>
                </c:pt>
                <c:pt idx="2">
                  <c:v>7.409102394280751</c:v>
                </c:pt>
                <c:pt idx="3">
                  <c:v>9.4205183269308694</c:v>
                </c:pt>
                <c:pt idx="4">
                  <c:v>7.7773380362945304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9.3626797169391427</c:v>
                </c:pt>
                <c:pt idx="1">
                  <c:v>9.5706045634658121</c:v>
                </c:pt>
                <c:pt idx="2">
                  <c:v>9.5224030692033441</c:v>
                </c:pt>
                <c:pt idx="3">
                  <c:v>9.510203213829584</c:v>
                </c:pt>
                <c:pt idx="4">
                  <c:v>9.7122755685032445</c:v>
                </c:pt>
                <c:pt idx="5">
                  <c:v>9.4486925995137838</c:v>
                </c:pt>
                <c:pt idx="6">
                  <c:v>9.4897473532547618</c:v>
                </c:pt>
                <c:pt idx="7">
                  <c:v>9.5724457467692829</c:v>
                </c:pt>
                <c:pt idx="8">
                  <c:v>9.2067753658832352</c:v>
                </c:pt>
                <c:pt idx="9">
                  <c:v>9.5634504208425515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8.9315777236091698</c:v>
                </c:pt>
                <c:pt idx="1">
                  <c:v>9.1739726257734731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9.2536514297776691</c:v>
                </c:pt>
                <c:pt idx="1">
                  <c:v>9.4993128616594653</c:v>
                </c:pt>
                <c:pt idx="2">
                  <c:v>9.5164098024445174</c:v>
                </c:pt>
                <c:pt idx="3">
                  <c:v>9.6047636288655553</c:v>
                </c:pt>
                <c:pt idx="4">
                  <c:v>9.7727379058016375</c:v>
                </c:pt>
                <c:pt idx="5">
                  <c:v>9.3211714510662507</c:v>
                </c:pt>
                <c:pt idx="6">
                  <c:v>9.446883411363677</c:v>
                </c:pt>
                <c:pt idx="7">
                  <c:v>9.3476795730000521</c:v>
                </c:pt>
                <c:pt idx="8">
                  <c:v>9.3947535001872176</c:v>
                </c:pt>
                <c:pt idx="9">
                  <c:v>9.3997561877858473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8.958207776876824</c:v>
                </c:pt>
                <c:pt idx="1">
                  <c:v>8.5525873889716451</c:v>
                </c:pt>
                <c:pt idx="2">
                  <c:v>8.9157335865194742</c:v>
                </c:pt>
                <c:pt idx="3">
                  <c:v>8.9901658964748687</c:v>
                </c:pt>
                <c:pt idx="4">
                  <c:v>8.679448439076614</c:v>
                </c:pt>
                <c:pt idx="5">
                  <c:v>9.0916971884889914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7.9011497573192164</c:v>
                </c:pt>
                <c:pt idx="1">
                  <c:v>6.2285283849324848</c:v>
                </c:pt>
                <c:pt idx="2">
                  <c:v>6.6441471793725739</c:v>
                </c:pt>
                <c:pt idx="3">
                  <c:v>6.594953578096117</c:v>
                </c:pt>
                <c:pt idx="4">
                  <c:v>6.178713627130147</c:v>
                </c:pt>
                <c:pt idx="5">
                  <c:v>7.2815844765012683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8.9694999589581546</c:v>
                </c:pt>
                <c:pt idx="1">
                  <c:v>9.3306773512260612</c:v>
                </c:pt>
                <c:pt idx="2">
                  <c:v>9.3945111217701189</c:v>
                </c:pt>
                <c:pt idx="3">
                  <c:v>9.4981206778483322</c:v>
                </c:pt>
                <c:pt idx="4">
                  <c:v>9.6530264283960445</c:v>
                </c:pt>
                <c:pt idx="5">
                  <c:v>9.1179449183050796</c:v>
                </c:pt>
                <c:pt idx="6">
                  <c:v>9.3120383916769782</c:v>
                </c:pt>
                <c:pt idx="7">
                  <c:v>9.0388527235198612</c:v>
                </c:pt>
                <c:pt idx="8">
                  <c:v>8.973130768435718</c:v>
                </c:pt>
                <c:pt idx="9">
                  <c:v>9.2641234530535375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9.210702662106188</c:v>
                </c:pt>
                <c:pt idx="1">
                  <c:v>9.202701977001631</c:v>
                </c:pt>
                <c:pt idx="2">
                  <c:v>9.3795954398708634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8.1735457603277304</c:v>
                </c:pt>
                <c:pt idx="1">
                  <c:v>7.6098136736652098</c:v>
                </c:pt>
                <c:pt idx="2">
                  <c:v>7.4521776997770566</c:v>
                </c:pt>
                <c:pt idx="3">
                  <c:v>7.7217736005201436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8.741382161527838</c:v>
                </c:pt>
                <c:pt idx="1">
                  <c:v>7.5311249886087346</c:v>
                </c:pt>
                <c:pt idx="2">
                  <c:v>8.2896838478258896</c:v>
                </c:pt>
                <c:pt idx="3">
                  <c:v>7.5240328618048284</c:v>
                </c:pt>
                <c:pt idx="4">
                  <c:v>7.6220304473960923</c:v>
                </c:pt>
                <c:pt idx="5">
                  <c:v>8.5410641869880948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6.5540464536466319</c:v>
                </c:pt>
                <c:pt idx="1">
                  <c:v>7.4591346255951221</c:v>
                </c:pt>
                <c:pt idx="2">
                  <c:v>6.8594059814951986</c:v>
                </c:pt>
                <c:pt idx="3">
                  <c:v>7.8974873638345677</c:v>
                </c:pt>
                <c:pt idx="4">
                  <c:v>7.6418886820154777</c:v>
                </c:pt>
                <c:pt idx="5">
                  <c:v>6.6805164048813488</c:v>
                </c:pt>
                <c:pt idx="6">
                  <c:v>6.3808651126413656</c:v>
                </c:pt>
                <c:pt idx="7">
                  <c:v>6.8410663841807908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8.2506532070662928</c:v>
                </c:pt>
                <c:pt idx="1">
                  <c:v>8.5656437344896954</c:v>
                </c:pt>
                <c:pt idx="2">
                  <c:v>8.9977998047586532</c:v>
                </c:pt>
                <c:pt idx="3">
                  <c:v>9.1591845399311076</c:v>
                </c:pt>
                <c:pt idx="4">
                  <c:v>9.0812189882973318</c:v>
                </c:pt>
                <c:pt idx="5">
                  <c:v>8.6177014234396445</c:v>
                </c:pt>
                <c:pt idx="6">
                  <c:v>8.9313200689978576</c:v>
                </c:pt>
                <c:pt idx="7">
                  <c:v>8.2612096966857784</c:v>
                </c:pt>
                <c:pt idx="8">
                  <c:v>8.6401311158029674</c:v>
                </c:pt>
                <c:pt idx="9">
                  <c:v>8.7404223836427217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7.6246526376210646</c:v>
                </c:pt>
                <c:pt idx="1">
                  <c:v>8.0460275451434278</c:v>
                </c:pt>
                <c:pt idx="2">
                  <c:v>8.4338722265485959</c:v>
                </c:pt>
                <c:pt idx="3">
                  <c:v>8.4914959278396047</c:v>
                </c:pt>
                <c:pt idx="4">
                  <c:v>8.4918351692784046</c:v>
                </c:pt>
                <c:pt idx="5">
                  <c:v>7.4530271774172698</c:v>
                </c:pt>
                <c:pt idx="6">
                  <c:v>8.1735748164460933</c:v>
                </c:pt>
                <c:pt idx="7">
                  <c:v>7.3781108663018413</c:v>
                </c:pt>
                <c:pt idx="8">
                  <c:v>7.6730034233530358</c:v>
                </c:pt>
                <c:pt idx="9">
                  <c:v>8.0061554404844681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7.514954775083118</c:v>
                </c:pt>
                <c:pt idx="1">
                  <c:v>7.9353272630094418</c:v>
                </c:pt>
                <c:pt idx="2">
                  <c:v>8.3933586216907159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5.7490484741478456</c:v>
                </c:pt>
                <c:pt idx="1">
                  <c:v>5.0803278127953364</c:v>
                </c:pt>
                <c:pt idx="2">
                  <c:v>7.9339504783864738</c:v>
                </c:pt>
                <c:pt idx="3">
                  <c:v>8.4398786583603371</c:v>
                </c:pt>
                <c:pt idx="4">
                  <c:v>2.234317937897929</c:v>
                </c:pt>
                <c:pt idx="5">
                  <c:v>3.063903255297459</c:v>
                </c:pt>
                <c:pt idx="6">
                  <c:v>3.3008764441337162</c:v>
                </c:pt>
                <c:pt idx="7">
                  <c:v>3.0339608837225058</c:v>
                </c:pt>
                <c:pt idx="8">
                  <c:v>2.711691319197032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7.8051322306001349</c:v>
                </c:pt>
                <c:pt idx="1">
                  <c:v>7.6540437358361721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8.9022789657497903</c:v>
                </c:pt>
                <c:pt idx="1">
                  <c:v>9.1202968711079304</c:v>
                </c:pt>
                <c:pt idx="2">
                  <c:v>9.479951566876446</c:v>
                </c:pt>
                <c:pt idx="3">
                  <c:v>9.2200997030946237</c:v>
                </c:pt>
                <c:pt idx="4">
                  <c:v>9.4138323560770587</c:v>
                </c:pt>
                <c:pt idx="5">
                  <c:v>9.2510989119216767</c:v>
                </c:pt>
                <c:pt idx="6">
                  <c:v>9.0405614648612715</c:v>
                </c:pt>
                <c:pt idx="7">
                  <c:v>8.868143903676776</c:v>
                </c:pt>
                <c:pt idx="8">
                  <c:v>9.3445263720358067</c:v>
                </c:pt>
                <c:pt idx="9">
                  <c:v>8.9650774825819628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8.4789815780865325</c:v>
                </c:pt>
                <c:pt idx="1">
                  <c:v>8.1568237138223321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8.653084604898142</c:v>
                </c:pt>
                <c:pt idx="1">
                  <c:v>8.1890194733573711</c:v>
                </c:pt>
                <c:pt idx="2">
                  <c:v>8.4379099560021267</c:v>
                </c:pt>
                <c:pt idx="3">
                  <c:v>8.1331460405127149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8.3246626790784806</c:v>
                </c:pt>
                <c:pt idx="1">
                  <c:v>8.2391181425681363</c:v>
                </c:pt>
                <c:pt idx="2">
                  <c:v>8.8547533898125064</c:v>
                </c:pt>
                <c:pt idx="3">
                  <c:v>8.3313683397670335</c:v>
                </c:pt>
                <c:pt idx="4">
                  <c:v>8.5949539287954995</c:v>
                </c:pt>
                <c:pt idx="5">
                  <c:v>8.8339134632683223</c:v>
                </c:pt>
                <c:pt idx="6">
                  <c:v>8.1945708272859346</c:v>
                </c:pt>
                <c:pt idx="7">
                  <c:v>8.3192608542841349</c:v>
                </c:pt>
                <c:pt idx="8">
                  <c:v>7.7818385501371221</c:v>
                </c:pt>
                <c:pt idx="9">
                  <c:v>7.2436100053935499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7.9318456126533299</c:v>
                </c:pt>
                <c:pt idx="1">
                  <c:v>7.9579430747841231</c:v>
                </c:pt>
                <c:pt idx="2">
                  <c:v>8.5128019921340901</c:v>
                </c:pt>
                <c:pt idx="3">
                  <c:v>7.9747410737612388</c:v>
                </c:pt>
                <c:pt idx="4">
                  <c:v>7.7752841795584366</c:v>
                </c:pt>
                <c:pt idx="5">
                  <c:v>7.171413809892047</c:v>
                </c:pt>
                <c:pt idx="6">
                  <c:v>7.4862685596733387</c:v>
                </c:pt>
                <c:pt idx="7">
                  <c:v>7.3513930381809303</c:v>
                </c:pt>
                <c:pt idx="8">
                  <c:v>7.0338006900437771</c:v>
                </c:pt>
                <c:pt idx="9">
                  <c:v>6.3893803958454853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7.8742003416546096</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9.2411726458757819</c:v>
                </c:pt>
                <c:pt idx="1">
                  <c:v>8.669233628872389</c:v>
                </c:pt>
                <c:pt idx="2">
                  <c:v>9.1220539297885797</c:v>
                </c:pt>
                <c:pt idx="3">
                  <c:v>8.634269236088052</c:v>
                </c:pt>
                <c:pt idx="4">
                  <c:v>8.4670480976401414</c:v>
                </c:pt>
                <c:pt idx="5">
                  <c:v>8.6324831846811598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8.7880752989974482</c:v>
                </c:pt>
                <c:pt idx="1">
                  <c:v>9.0374443143536354</c:v>
                </c:pt>
                <c:pt idx="2">
                  <c:v>9.0682885266653894</c:v>
                </c:pt>
                <c:pt idx="3">
                  <c:v>8.7857904907080027</c:v>
                </c:pt>
                <c:pt idx="4">
                  <c:v>9.4319388712329122</c:v>
                </c:pt>
                <c:pt idx="5">
                  <c:v>9.035321540266672</c:v>
                </c:pt>
                <c:pt idx="6">
                  <c:v>9.28470197295273</c:v>
                </c:pt>
                <c:pt idx="7">
                  <c:v>8.6977773805230623</c:v>
                </c:pt>
                <c:pt idx="8">
                  <c:v>8.9497353117243712</c:v>
                </c:pt>
                <c:pt idx="9">
                  <c:v>8.2025788432797349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9.536189678017486</c:v>
                </c:pt>
                <c:pt idx="1">
                  <c:v>8.8074949388768857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8.5287883711525634</c:v>
                </c:pt>
                <c:pt idx="1">
                  <c:v>8.9360734858113613</c:v>
                </c:pt>
                <c:pt idx="2">
                  <c:v>9.1758745565375168</c:v>
                </c:pt>
                <c:pt idx="3">
                  <c:v>8.785472839424262</c:v>
                </c:pt>
                <c:pt idx="4">
                  <c:v>9.2419272614995354</c:v>
                </c:pt>
                <c:pt idx="5">
                  <c:v>8.8569306958244809</c:v>
                </c:pt>
                <c:pt idx="6">
                  <c:v>9.0438254773271201</c:v>
                </c:pt>
                <c:pt idx="7">
                  <c:v>8.3195262475735827</c:v>
                </c:pt>
                <c:pt idx="8">
                  <c:v>8.4168384815645112</c:v>
                </c:pt>
                <c:pt idx="9">
                  <c:v>7.7844455498700276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8.2497573915771856</c:v>
                </c:pt>
                <c:pt idx="1">
                  <c:v>8.0359108792156793</c:v>
                </c:pt>
                <c:pt idx="2">
                  <c:v>8.70173093466647</c:v>
                </c:pt>
                <c:pt idx="3">
                  <c:v>8.6547125709182406</c:v>
                </c:pt>
                <c:pt idx="4">
                  <c:v>8.0485360690886267</c:v>
                </c:pt>
                <c:pt idx="5">
                  <c:v>7.4670625327048983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7.6822000509344024</c:v>
                </c:pt>
                <c:pt idx="1">
                  <c:v>7.1725864334219001</c:v>
                </c:pt>
                <c:pt idx="2">
                  <c:v>8.1163700853738305</c:v>
                </c:pt>
                <c:pt idx="3">
                  <c:v>7.506590473638366</c:v>
                </c:pt>
                <c:pt idx="4">
                  <c:v>6.7975228532555372</c:v>
                </c:pt>
                <c:pt idx="5">
                  <c:v>6.5829344801757177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7.8280141487180677</c:v>
                </c:pt>
                <c:pt idx="1">
                  <c:v>7.7621054376989171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7.343772707703879</c:v>
                </c:pt>
                <c:pt idx="1">
                  <c:v>7.1638421504909644</c:v>
                </c:pt>
                <c:pt idx="2">
                  <c:v>7.6956654988874833</c:v>
                </c:pt>
                <c:pt idx="3">
                  <c:v>6.9404162495051711</c:v>
                </c:pt>
                <c:pt idx="4">
                  <c:v>7.1223568888907973</c:v>
                </c:pt>
                <c:pt idx="5">
                  <c:v>7.1280620712773164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8.1600257009139447</c:v>
                </c:pt>
                <c:pt idx="1">
                  <c:v>7.9929936930210488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6.7669456064820794</c:v>
                </c:pt>
                <c:pt idx="1">
                  <c:v>7.4464503539471867</c:v>
                </c:pt>
                <c:pt idx="2">
                  <c:v>7.0169582226445346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0.45547785604197966</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0.19820255414838961</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2.0692064364695915</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0.19820255414838783</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0.38266989109084903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7.1927198851881533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0.88095238095238093</c:v>
                </c:pt>
                <c:pt idx="1">
                  <c:v>0</c:v>
                </c:pt>
                <c:pt idx="2">
                  <c:v>5.5555555555555552E-2</c:v>
                </c:pt>
                <c:pt idx="3">
                  <c:v>1.5873015873015869E-2</c:v>
                </c:pt>
                <c:pt idx="4">
                  <c:v>4.7619047619047623E-2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7.4164962223338016E-2</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0.95912724804451255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0.26739750581504573</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2.7665508196497708</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8.5556807981210667</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8.7479960611100473</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3.2910020287124198E-2</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0.60545993442318036</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0.16879770298026742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1.7622239782367153</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0.11314673305050782</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8.5325879079149409</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0.26419730133381236</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0.31187802043696777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8.694926033371253E-2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0.90773789420537909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8.694926033371253E-2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3.6498211277962156E-3</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9.5252770051594382</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0.32652311485981578</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0.10139760266152109</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1.0585765303141557</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0.10139760266152109</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9.3628522327316333E-2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9.1984943294700727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1.0201258167256722</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0.55288706813980859</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0.15414078092286232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1.6092077994577609</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0.15414078092286321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0.35932778726338555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7.7356250018957367</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8.9341448053037951</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0.64566929133858264</c:v>
                </c:pt>
                <c:pt idx="1">
                  <c:v>1.5748031496062988E-2</c:v>
                </c:pt>
                <c:pt idx="2">
                  <c:v>0.1102362204724409</c:v>
                </c:pt>
                <c:pt idx="3">
                  <c:v>0.10236220472440941</c:v>
                </c:pt>
                <c:pt idx="4">
                  <c:v>2.3622047244094491E-2</c:v>
                </c:pt>
                <c:pt idx="5">
                  <c:v>0.10236220472440941</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0.65153579995949418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0.51838607138656378</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0.1445221609756544</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1.5087907771331404</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0.14452216097565618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0.16866319324470247</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8.8545327689659992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0.54116431765692319</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0.1873380634920947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1.852839708749408</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9.0556965442764579</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0.60360460884337996</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0.15547667474355542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4.3345734493110299E-2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0.45252329462663354</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4.3345734493110299E-2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0.15547667474355542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2.0252923165653414E-2</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9.7979902149614624</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6.3657002798315432E-2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0.72700054257491153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0.20268231583145901</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2.1159745104143806</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0.20268231583145813</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0.52943249110493618</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7.4124866337221844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0.12144965324228973</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0.32439651766653022</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9.0439323766444701E-2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0.94417365937362874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9.0439323766444701E-2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5.9544171719519312E-2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9.1360984633340543</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0.24398236839284593</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0.11707656078917239</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1.2222626201038196</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0.11707656078917239</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0.13311691894123712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8.8981248619321676</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0.22096042223117429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0.12743954622007969</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1.330450712062607</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3.4905893808774735E-2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8.4913209508137335</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0.32312564098557583</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0.57802441277893468</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0.16114888466824162</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1.682371404435969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9.1329633797643694E-2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9.0543127805489032</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0.71981361885874939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0.20840367392525216</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5.8101386154882917E-2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0.6065701964137169</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5.8101386154882917E-2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0.11864096371039778</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9.7067400291791905</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0.44881889763779531</c:v>
                </c:pt>
                <c:pt idx="1">
                  <c:v>0</c:v>
                </c:pt>
                <c:pt idx="2">
                  <c:v>0.34645669291338588</c:v>
                </c:pt>
                <c:pt idx="3">
                  <c:v>1.5748031496062988E-2</c:v>
                </c:pt>
                <c:pt idx="4">
                  <c:v>1.5748031496062988E-2</c:v>
                </c:pt>
                <c:pt idx="5">
                  <c:v>0.1181102362204724</c:v>
                </c:pt>
                <c:pt idx="6">
                  <c:v>7.874015748031496E-3</c:v>
                </c:pt>
                <c:pt idx="7">
                  <c:v>7.874015748031496E-3</c:v>
                </c:pt>
                <c:pt idx="8">
                  <c:v>3.937007874015748E-2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8.8684791102065628</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4.7586968694528053E-2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0.39570625929477643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0.1103199465832656</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1.1517245300995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0.1103199465832656</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0.18796379641463012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9.23815373889183</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0.39675216856718443</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0.14022994510964182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1.463980654807358</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0.14022994510964182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0.24771478339633646</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8.7874147522733956</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0.52866440530011616</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0.79867274533213539</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0.22266399010108717</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2.3245803439154047</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0.22266399010108806</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8.9851286873829039E-2</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7.9299934112960866</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0.91959928947549141</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0.21964082968733045</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6.1234221166463598E-2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0.63927654774310838</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6.1234221166463598E-2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0.11988910556917176</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9.7506166963889189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0.53346973273806242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0.45567650868107901</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0.12703920374304012</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1.3262711936207783</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0.12703920374304012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0.31948209304156272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8.6362169521825844</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8.9394342212022426</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9.4488188976377951E-2</c:v>
                </c:pt>
                <c:pt idx="2">
                  <c:v>0.27559055118110237</c:v>
                </c:pt>
                <c:pt idx="3">
                  <c:v>0.28346456692913391</c:v>
                </c:pt>
                <c:pt idx="4">
                  <c:v>0.34645669291338588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0.32061083642480703</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0.27878705470850917</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7.7723746494081425E-2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0.81142484365604162</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7.7723746494081425E-2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0.27878705470850917</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4.1474056725688158E-2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9.2798746344496852</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0.42179225892890226</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0.47626075196004081</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0.13277793687058459</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1.3861827501378947</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0.13277793687058548</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0.35579080320401957</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9.1886630408504484</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3.0500137394558813E-2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0.545575615433469</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0.1521024025726021</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1.5879274197954336</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0.15210240257260033</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0.50169703349649275</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8.4598148916438891</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0.32900302481511368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0.22617547882920697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6.305603249074565E-2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0.65829599849859477</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6.305603249074565E-2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0.17712001893900542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9.4689046946462199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0.42901862156013504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0.28734418919750304</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8.0109411611973158E-2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0.83633084771041055</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8.0109411611973158E-2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9.2349072183909087E-2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9.3997561877858473</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0.46848550977949976</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0.32160609011612706</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8.9661373428095104E-2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0.93605196864022133</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8.9661373428095104E-2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0.24561411933922273</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9.0916971884889914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0.25586805089635689</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0.2075298902175291</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5.7857781790035645E-2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0.6040270015398761</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5.7857781790035645E-2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0.18102502796906883</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9.5634504208425515</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0.18642863344370486</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0.34050852293102807</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9.4931230372361064E-2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0.99106852458320205</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9.4931230372361952E-2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0.20691048614209606</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9.1739726257734731</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0.65260710838858405</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0.28409728180500515</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7.9204198106534562E-2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0.82688054763791285</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7.9204198106534562E-2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7.1882426415113443E-2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9.3795954398708634</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0.20964471343206004</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0.41538604199148388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0.11580652286270166</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1.2090036050355906</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0.11580652286270166</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0.23993716267392706</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7.7217736005201436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8.4987259501065004E-2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0.51934094157777633</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0.14478837164585379</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1.5115699786151708</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0.14478837164585467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0.48568761227103963</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7.2815844765012683</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0.6874539941605633</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0.31261872646413735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8.7155763636179273E-2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0.90989375927207305</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8.7155763636179273E-2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0.15709441857370265</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9.2641234530535375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7.2056263893639709</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0.17998656809905</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0.43723309388015075</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0.12189731758921241</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1.2725906345038052</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0.12189731758921063</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0.24149303555376633</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8.0061554404844681</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0.48497179746490993</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0.5271029657856694</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0.14695236596203909</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1.5341617710709938</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0.14695236596203998</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0.49946707500927801</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8.5410641869880948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0.32428179002401958</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0.65686718074117501</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0.18312965890611288</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1.9118475568852311</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0.18312965890611288</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0.51444428496224148</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6.8410663841807908</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0.59879247809749181</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0.49844929702378415</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0.13896393734112333</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1.4507637140141654</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0.13896393734112422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0.41490219637841008</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8.3933586216907159</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0.23622047244094491</c:v>
                </c:pt>
                <c:pt idx="1">
                  <c:v>0.22047244094488189</c:v>
                </c:pt>
                <c:pt idx="2">
                  <c:v>0.60629921259842534</c:v>
                </c:pt>
                <c:pt idx="3">
                  <c:v>7.874015748031496E-3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0.720373432421201</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1.552145934968693</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0.43272668200990072</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4.517604929433225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0.35292291144996923</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2.711691319197032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0.47512617168297044</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0.35113881563896854</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9.7894876501674943E-2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1.0220085680783244</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9.7894876501674943E-2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0.24887169769117534</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8.7404223836427217</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8.3095606092090684</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0.23804715397667753</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0.17527261678184658</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1.8298211561407944</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3.9975856826028888E-2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7.6540437358361721</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0.15925055829177914</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0.10575710641124481</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1.1040891285624532</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0.10575710641124481</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0.15759653025888731</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8.9650774825819628</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0.29599999999999999</c:v>
                </c:pt>
                <c:pt idx="1">
                  <c:v>0.70399999999999996</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0.21531664487564228</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0.8465712132400034</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0.23601772483966332</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2.4639914326911834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0.23601772483966243</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4.8629004098266648E-2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7.2436100053935499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1.0190912137469939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0.29080411608912549</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3.0359535544277918</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0.29080411608912549</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7.3134707133495347E-2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6.3893803958454853</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0.30213855836673709</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0.15671029251700386</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1.6360331345399688</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5.9608112524257351E-2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8.1568237138223321</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0.24321632809263782</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0.51409395127587754</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0.14332554997894409</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1.4962983287538307</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0.14332554997894498</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0.16467422295167822</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8.1331460405127149</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0.41028585039972398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0.13925703492835773</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1.2509626120182986</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8.8074949388768857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0.22860851419309114</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0.14575308633903461</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1.5216414626132631</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0.14575308633903461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5.5149052397336362E-2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7.7844455498700276</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0.23699040505009972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0.12213152923904413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1.2750357707706526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0.12213152923904325</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0.11888951785680746</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8.6324831846811598</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0.12214359264635188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0.11959981816225174</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1.2486050677058564</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0.11959981816225174</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4.5639107960548486E-2</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8.2025788432797349</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0.36758290259713355</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0.16779010788435667</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1.7517048289413157</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0.16779010788435578</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0.42535233582852783</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7.7621054376989171</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2.3650989354406349E-2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0.58489921207130369</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0.16306552731133817</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1.7023808806536165</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0.16306552731133905</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0.13843775232167665</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7.1280620712773164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0.77165354330708658</c:v>
                </c:pt>
                <c:pt idx="1">
                  <c:v>0.2283464566929134</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0.13359572245277462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0.69404858970295713</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0.19349555773688909</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1.9927872998221527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7.4670625327048983</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1.9753250576923342E-2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0.59328800740164311</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0.16540426073039161</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1.7267969244562957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0.16540426073039249</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0.16121758567545541</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6.5829344801757177</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0.47849466938080099</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0.43719938608018438</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0.12188792010659721</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1.2724925261237496</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0.1218879201065981</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0.37294575060620971</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7.9929936930210488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7.8279116954769634</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0.73167028611590457</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0.25073320824714429</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2.6176189836243751</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0.25073320824714518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0.28321817068961419</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7.1403204587730844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7.2014546949711544E-2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0.15022070976167612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1.5682828148479659</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0.1502207097616779</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8.3620114905446741E-2</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8.5509941067692878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0.45673404554084662</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0.18783395612647169</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1.9590426839304182</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7.7924205208885171</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29/11/2025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29/11/2025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469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RTD | The Newcastle upon Tyne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181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RTD | The Newcastle upon Tyne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1181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RTD | The Newcastle upon Tyne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The Newcastle upon Tyne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136022632"/>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26546046"/>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59463934"/>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664337940"/>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222098140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30%</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28%</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77</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8174341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3543387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2307330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2575422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5588557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0497490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4014354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85934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8330227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9288822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1776903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4693729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40917719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0376169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9244430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7862297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0884689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8154604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6589038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4083386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9298019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1529622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3941073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3631765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5399938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5470133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0438611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8516927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5245818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8410192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994093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8613733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8664965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6298389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1037610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0582669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4057449104"/>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50356889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67361350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4341503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2952115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your healthcare professionals did everything they could to help manage your pain during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you have confidence and trust in the staff caring for you during your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5562810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B14. Thinking about your antenatal care,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1854470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31029884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677507463"/>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80533184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G10. Did a midwife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26042643"/>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Newcastle upon Tyne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Feeling that healthcare professionals did everything they could to help manage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told who to contact if advice needed about potential changes to mental health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asked about mental health by midwife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Midwife/midwifery team being aware of their and their baby's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375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Newcastle upon Tyne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559265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624668755"/>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0957464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735933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56224775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5363363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44953238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1817006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974212304"/>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786982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674225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79414137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60131041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6942083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7918078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5335230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582392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086244108"/>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9663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763422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66220129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8657971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3508058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60665204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93615536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623921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9361299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64485335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31003162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78605365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4720840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1785906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509488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40134994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2895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953510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7020866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48415278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8072184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42687201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0167097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8131479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8140378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613212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2829607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994576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79711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73628408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605883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7532917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96280892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9027778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71583282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4450366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426446775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1049489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5767218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422130638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5575323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44316465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8654927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5252884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42873392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1330589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16192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45520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246144450"/>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17562955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8682311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2224988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5909779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401561997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338497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6244838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1928824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9749015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311237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899875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26568842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2888200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4298514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960376269"/>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7217656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048749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57174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91127566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59887814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09579844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0716172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4776120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392600310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94576550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11308720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96087119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9804881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16673253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01910275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68202962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7986152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1512488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91920754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683613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8846588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0967341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7174975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598713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13601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578067747"/>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3912805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92887253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7905853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4140238"/>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4161883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159416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994191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816916944"/>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18890095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43220635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7000410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0233073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46429599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3483032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0183665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418646811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33822164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7265990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94725603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06780941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67654740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2543910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412524534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05634258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00186491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2601136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2907298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36524030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12494289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9927447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58665333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87094529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32659901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421846459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698519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8843534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7731421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5230087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3235667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6181019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6797533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1191115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3928399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6204233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6246853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1139484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9038601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2549157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1008898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42866160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5801448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3429501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7516636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9766166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8544700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0325973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2746442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3111863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44620173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71416058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141379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2985402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9390576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5261801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7175697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6167388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2116438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9494149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478845449"/>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864800070"/>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73176826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785476386"/>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37%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9585831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89671734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03916392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3115744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8305918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359469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6398999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40091024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0201275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3228277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1148045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2724595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5027205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6216230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9291592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4906684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8241843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57556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8067151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4881460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6791934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5941610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0002491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4264128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40382388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9640655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4762418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8848286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40921274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7146072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6065070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6016615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41108082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4561241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9217127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16884</Words>
  <Application>Microsoft Office PowerPoint</Application>
  <PresentationFormat>Widescreen</PresentationFormat>
  <Paragraphs>1955</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The Newcastle upon Tyne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2025-11-29T13:28:52Z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